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9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4DB7-ADF8-4659-9E68-58E55E865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3E60B-36B0-4BED-A81C-CCDBAA569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59A14-6955-4EB1-9823-EACCB1777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2A7E5-A8F9-48E2-86A2-80FC7BE9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04645-B15F-4B4A-82B0-8B742F92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975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49936-C339-4D25-AE8F-9A8892E6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520D0-9F51-452D-A5EC-35B28D393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4A241-733F-4028-A85E-9ED43E66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FB90-6468-488F-8367-56E89B45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A5986-E6CC-46FF-9ACC-5841E181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75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7E029-A776-46D2-8115-EAA8F6D76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90BFD-C3F4-4E33-946A-72759325A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A1846-6BA7-422E-9D02-C2167E73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AD748-7F85-4E4E-A1BC-E72CAD25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D8D6F-4FE5-46B5-AEC0-013BE6D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0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67DC-2202-438F-92CF-BC7B72FC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FA35B-1118-4991-9D0E-9E3E8D541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4E48-B78F-436A-8ADC-1D5DB9720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6718E-F85F-4C32-B8D5-3C17CC310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D5030-CEB6-4337-BFA3-C70DA7C5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54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47C7-12BB-4204-A351-0FCA47FB8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D23D3-F26E-4DC0-9CD6-926222F70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FD740-14FA-4C1C-9155-1FFB69D4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B466E-55F9-4852-9F1D-E58BF29B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DB6D-ABC8-4C01-9FAE-B3EB7FB3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589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FD7-2650-4255-A5B1-CAB24E25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68237-17C1-4F6D-AF25-68D15A482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47FCA-5F5E-43DB-82FC-CAF4DD6D0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6E046-1009-4E20-B41D-54A40357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D9BFC-ECEE-458D-A5D1-6ED07300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3C5BC-9B6A-4604-A6A2-F6D8FE91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11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E4F9-D956-42B8-9079-56398A7EA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3F6FC-2C53-4141-8C3E-B70D939D7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8E53C-4CE7-4B18-8247-A1668CEC6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711A9-4E1E-4BFE-A7DF-41A53BF8B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9E485-504A-4909-BAAC-A901FC658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500AC-04CC-4774-A6CF-F96C4EDC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145AB5-7465-4FBB-B2A5-EC322EE4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53DE2-DC9A-40CE-8229-57075BAE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5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7F25-6536-48EB-A8A9-9194D5A18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14AE1-664E-47D7-8984-4E699CD1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DBA48-D2FA-4974-B2F1-FDE1E2BC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FE3BA-4EBC-450C-9B6D-66F49754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40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26A14-F8DB-436A-9194-B5DC2EB4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6592F-F1F4-4E30-8EA0-E6DB32A0D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73DF1-3EC5-43C0-87CB-69AD1A42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28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95E5-5F73-4A0E-965C-621E7FAA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8B65-5C62-476B-8690-C8F408F55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AB815-3DA2-463D-AE78-60DF05BCA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D7594-D833-4FE1-A089-12A13A54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93B1C-F376-4056-BC2D-E953FB03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FFF3F-1B52-4AAD-9DC1-7FAA8921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42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5C25-214F-4CC7-9A8F-24C664AD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FA11C5-599C-481C-B4CF-D2883E0EC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2093-D99C-4CBB-97E1-A2C12C8AA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EA8C0-E13E-4C08-860F-3C8386A18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2900E-9289-4D45-9FEB-A1352CD83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EFFAC-F084-4399-B78E-23A18213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44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6C23D-BAE9-4B3F-9D38-ED17FC4D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07A31-3D1C-42A2-B52E-2B19BFF4A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A25FE-5B7C-48DA-BF6D-DC0E03B56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C03D1-2D02-4FFF-A245-3CEA977B4DA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075D9-EFC1-49EB-B65C-24EEC38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CE5C4-D1E0-49F9-AF94-6F4E32505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5A230-997C-42B9-87F2-9034CCE6E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41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8F2B9-D1EB-45B1-A401-CCF8718DA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6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D2BC00-845C-4031-B775-D6CB9CB04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0"/>
            <a:ext cx="12337367" cy="699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6B913-E3BD-4CE3-A9A7-F5547E76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	    </a:t>
            </a:r>
            <a:r>
              <a:rPr lang="en-GB" dirty="0" err="1"/>
              <a:t>Aestetics</a:t>
            </a:r>
            <a:r>
              <a:rPr lang="en-GB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B4490-2EDE-48E4-A91A-F7516CE33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1" y="2750246"/>
            <a:ext cx="3048006" cy="27005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E42301-9108-4F40-8CD4-0B2B08A01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8" y="2570859"/>
            <a:ext cx="3048006" cy="2700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817E02-0AB6-464B-82B8-FA477E96B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16" y="2269930"/>
            <a:ext cx="3048006" cy="2700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5D97D3-8646-4FA6-B8FC-4C68FD994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79" y="2055813"/>
            <a:ext cx="3048006" cy="2700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1FE62-B160-4641-B9C2-DF1FD4062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1" y="0"/>
            <a:ext cx="4545916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6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4FBF-980B-4AC3-8961-D53178F6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050"/>
            <a:ext cx="10515600" cy="5064125"/>
          </a:xfrm>
        </p:spPr>
        <p:txBody>
          <a:bodyPr>
            <a:normAutofit/>
          </a:bodyPr>
          <a:lstStyle/>
          <a:p>
            <a:r>
              <a:rPr lang="en-GB" sz="4000" dirty="0"/>
              <a:t>I take full responsibility of the project’s current state and highly probably failure. If I make any excuses please slap me!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C3E24F-0CEE-4A75-B6C3-1C6F344A58F3}"/>
              </a:ext>
            </a:extLst>
          </p:cNvPr>
          <p:cNvSpPr txBox="1">
            <a:spLocks/>
          </p:cNvSpPr>
          <p:nvPr/>
        </p:nvSpPr>
        <p:spPr>
          <a:xfrm>
            <a:off x="838200" y="736600"/>
            <a:ext cx="10515600" cy="506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/>
              <a:t>			ROAST ME!</a:t>
            </a:r>
          </a:p>
        </p:txBody>
      </p:sp>
    </p:spTree>
    <p:extLst>
      <p:ext uri="{BB962C8B-B14F-4D97-AF65-F5344CB8AC3E}">
        <p14:creationId xmlns:p14="http://schemas.microsoft.com/office/powerpoint/2010/main" val="12685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5FB179-B433-48BC-BC46-925401AE0932}"/>
              </a:ext>
            </a:extLst>
          </p:cNvPr>
          <p:cNvSpPr/>
          <p:nvPr/>
        </p:nvSpPr>
        <p:spPr>
          <a:xfrm>
            <a:off x="1164919" y="876822"/>
            <a:ext cx="2505205" cy="1340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Twitch mechanic</a:t>
            </a:r>
          </a:p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42C98-EBAE-4EDF-8751-A642B307F05C}"/>
              </a:ext>
            </a:extLst>
          </p:cNvPr>
          <p:cNvSpPr/>
          <p:nvPr/>
        </p:nvSpPr>
        <p:spPr>
          <a:xfrm>
            <a:off x="5824603" y="413359"/>
            <a:ext cx="2542783" cy="1340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Meaningful choice</a:t>
            </a:r>
          </a:p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FCFA52-D703-43C1-ADFA-5495EEA5E7E8}"/>
              </a:ext>
            </a:extLst>
          </p:cNvPr>
          <p:cNvSpPr/>
          <p:nvPr/>
        </p:nvSpPr>
        <p:spPr>
          <a:xfrm>
            <a:off x="8784920" y="2433180"/>
            <a:ext cx="2868461" cy="1503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Balancing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51D9E-E24A-443D-AD04-2AD0F466BDB0}"/>
              </a:ext>
            </a:extLst>
          </p:cNvPr>
          <p:cNvSpPr/>
          <p:nvPr/>
        </p:nvSpPr>
        <p:spPr>
          <a:xfrm>
            <a:off x="5981177" y="4609578"/>
            <a:ext cx="2229633" cy="1377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Emotions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6922CE-ABB0-4B89-8614-A1B05E5C3268}"/>
              </a:ext>
            </a:extLst>
          </p:cNvPr>
          <p:cNvSpPr/>
          <p:nvPr/>
        </p:nvSpPr>
        <p:spPr>
          <a:xfrm>
            <a:off x="1139868" y="4152378"/>
            <a:ext cx="2116899" cy="1315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Aestetichs</a:t>
            </a:r>
            <a:endParaRPr lang="en-GB" dirty="0"/>
          </a:p>
          <a:p>
            <a:pPr algn="ctr"/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3A48AA-85A8-425D-B23E-226FC556A894}"/>
              </a:ext>
            </a:extLst>
          </p:cNvPr>
          <p:cNvCxnSpPr>
            <a:stCxn id="8" idx="0"/>
          </p:cNvCxnSpPr>
          <p:nvPr/>
        </p:nvCxnSpPr>
        <p:spPr>
          <a:xfrm>
            <a:off x="2198317" y="415237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D30758-53B9-4D8A-B304-87CE9ED50F17}"/>
              </a:ext>
            </a:extLst>
          </p:cNvPr>
          <p:cNvCxnSpPr>
            <a:stCxn id="8" idx="0"/>
            <a:endCxn id="4" idx="2"/>
          </p:cNvCxnSpPr>
          <p:nvPr/>
        </p:nvCxnSpPr>
        <p:spPr>
          <a:xfrm flipV="1">
            <a:off x="2198318" y="2217107"/>
            <a:ext cx="219204" cy="193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23525C-138A-4F74-9049-838E820FBB0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670124" y="1083502"/>
            <a:ext cx="2154479" cy="46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037001-E575-4BEF-B800-55ADD36B01DA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8367386" y="1083502"/>
            <a:ext cx="1851765" cy="134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109535-AE59-4DD2-9DE8-778166B5FFFB}"/>
              </a:ext>
            </a:extLst>
          </p:cNvPr>
          <p:cNvCxnSpPr>
            <a:stCxn id="6" idx="2"/>
            <a:endCxn id="7" idx="3"/>
          </p:cNvCxnSpPr>
          <p:nvPr/>
        </p:nvCxnSpPr>
        <p:spPr>
          <a:xfrm flipH="1">
            <a:off x="8210810" y="3936303"/>
            <a:ext cx="2008341" cy="1362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F7D204-DA7E-421F-9532-FEC99B4DBD36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 flipV="1">
            <a:off x="3256767" y="4809995"/>
            <a:ext cx="2724410" cy="48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19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ndulum demo">
            <a:hlinkClick r:id="" action="ppaction://media"/>
            <a:extLst>
              <a:ext uri="{FF2B5EF4-FFF2-40B4-BE49-F238E27FC236}">
                <a16:creationId xmlns:a16="http://schemas.microsoft.com/office/drawing/2014/main" id="{B6E2F55E-ECF5-495B-B824-88DB953FAB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09DFE-A774-491C-B8BE-857F80C9A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38" y="-957680"/>
            <a:ext cx="7692703" cy="95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45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1CB5-A923-4028-B351-C72E8EAF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300" dirty="0"/>
              <a:t>Players do not fight!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46F29-494B-4B23-963C-74BBC2B31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They compete in a show of skill to impress the judge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6FD2B-A2C1-4C29-81DA-8D455FA1F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388" y="1230284"/>
            <a:ext cx="48483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CAFD8-B759-429E-8550-DD3994229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443" y="2377440"/>
            <a:ext cx="3167557" cy="4480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8CB3C1-2206-460E-A347-CE7478F8E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55" y="1803862"/>
            <a:ext cx="3979445" cy="56277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3438E6-9F60-46A4-960F-8DFBC6EA09DD}"/>
              </a:ext>
            </a:extLst>
          </p:cNvPr>
          <p:cNvCxnSpPr/>
          <p:nvPr/>
        </p:nvCxnSpPr>
        <p:spPr>
          <a:xfrm flipH="1">
            <a:off x="6943725" y="2377440"/>
            <a:ext cx="1190625" cy="71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800A3CE-0DE8-45BB-86DA-D2CAF60F8EF6}"/>
              </a:ext>
            </a:extLst>
          </p:cNvPr>
          <p:cNvSpPr/>
          <p:nvPr/>
        </p:nvSpPr>
        <p:spPr>
          <a:xfrm>
            <a:off x="7229229" y="2274093"/>
            <a:ext cx="2327768" cy="638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unfinished guy</a:t>
            </a:r>
          </a:p>
        </p:txBody>
      </p:sp>
    </p:spTree>
    <p:extLst>
      <p:ext uri="{BB962C8B-B14F-4D97-AF65-F5344CB8AC3E}">
        <p14:creationId xmlns:p14="http://schemas.microsoft.com/office/powerpoint/2010/main" val="169301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E62E-E8F4-4830-AD19-065008CC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1 Skill				 	Player 2 Skill</a:t>
            </a:r>
          </a:p>
        </p:txBody>
      </p:sp>
      <p:pic>
        <p:nvPicPr>
          <p:cNvPr id="1026" name="Picture 2" descr="Image result for axe throwing">
            <a:extLst>
              <a:ext uri="{FF2B5EF4-FFF2-40B4-BE49-F238E27FC236}">
                <a16:creationId xmlns:a16="http://schemas.microsoft.com/office/drawing/2014/main" id="{A0BD194F-51C2-45EA-9867-DF7CBA0C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9514"/>
            <a:ext cx="4816475" cy="353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t cutting katana">
            <a:extLst>
              <a:ext uri="{FF2B5EF4-FFF2-40B4-BE49-F238E27FC236}">
                <a16:creationId xmlns:a16="http://schemas.microsoft.com/office/drawing/2014/main" id="{1145CB52-ECC2-4303-8B6D-9A76B81EE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66" y="1629514"/>
            <a:ext cx="4398434" cy="359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AE67D2-27A8-4695-80EA-EBC86B9615F9}"/>
              </a:ext>
            </a:extLst>
          </p:cNvPr>
          <p:cNvSpPr txBox="1">
            <a:spLocks/>
          </p:cNvSpPr>
          <p:nvPr/>
        </p:nvSpPr>
        <p:spPr>
          <a:xfrm>
            <a:off x="1092200" y="52227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	NO MECHANICAL DIFFERENCE!</a:t>
            </a:r>
          </a:p>
        </p:txBody>
      </p:sp>
    </p:spTree>
    <p:extLst>
      <p:ext uri="{BB962C8B-B14F-4D97-AF65-F5344CB8AC3E}">
        <p14:creationId xmlns:p14="http://schemas.microsoft.com/office/powerpoint/2010/main" val="222284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5B23-A1D0-4157-BE8C-F10C628F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365125"/>
            <a:ext cx="6019800" cy="1325563"/>
          </a:xfrm>
        </p:spPr>
        <p:txBody>
          <a:bodyPr/>
          <a:lstStyle/>
          <a:p>
            <a:r>
              <a:rPr lang="en-GB" dirty="0"/>
              <a:t>Meaningful choice: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99FB4-3414-477F-B850-D74A766AC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3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44AD1D-EE82-4EA0-9259-10D2912F5FA0}"/>
              </a:ext>
            </a:extLst>
          </p:cNvPr>
          <p:cNvSpPr txBox="1">
            <a:spLocks/>
          </p:cNvSpPr>
          <p:nvPr/>
        </p:nvSpPr>
        <p:spPr>
          <a:xfrm>
            <a:off x="5334000" y="2441575"/>
            <a:ext cx="6019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Each type of attack has 	consequences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F72889-4628-4795-88BD-F574A0BC0EB3}"/>
              </a:ext>
            </a:extLst>
          </p:cNvPr>
          <p:cNvSpPr txBox="1">
            <a:spLocks/>
          </p:cNvSpPr>
          <p:nvPr/>
        </p:nvSpPr>
        <p:spPr>
          <a:xfrm>
            <a:off x="5162550" y="3767139"/>
            <a:ext cx="6019800" cy="177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Can be easily explained to the player in a diegetic manner “Easy tricks don’t impress the judge” “You have to do even better to impress him 			with that again”</a:t>
            </a:r>
          </a:p>
        </p:txBody>
      </p:sp>
    </p:spTree>
    <p:extLst>
      <p:ext uri="{BB962C8B-B14F-4D97-AF65-F5344CB8AC3E}">
        <p14:creationId xmlns:p14="http://schemas.microsoft.com/office/powerpoint/2010/main" val="109843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4A82-5A55-4009-95CD-98BF5192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-206375"/>
            <a:ext cx="11696700" cy="1325563"/>
          </a:xfrm>
        </p:spPr>
        <p:txBody>
          <a:bodyPr/>
          <a:lstStyle/>
          <a:p>
            <a:r>
              <a:rPr lang="en-GB" dirty="0"/>
              <a:t>	</a:t>
            </a:r>
            <a:r>
              <a:rPr lang="en-GB" sz="3600" dirty="0" err="1"/>
              <a:t>Fiero</a:t>
            </a:r>
            <a:r>
              <a:rPr lang="en-GB" sz="3600" dirty="0"/>
              <a:t> &amp; Schadenfreude remain, empathy abandoned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4124-75DD-4405-9433-D698656F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175"/>
            <a:ext cx="10515600" cy="4351338"/>
          </a:xfrm>
        </p:spPr>
        <p:txBody>
          <a:bodyPr/>
          <a:lstStyle/>
          <a:p>
            <a:r>
              <a:rPr lang="en-GB" dirty="0"/>
              <a:t>Was supposed to create emphatic responses, by pitting the players against each other .</a:t>
            </a:r>
          </a:p>
          <a:p>
            <a:r>
              <a:rPr lang="en-GB" dirty="0"/>
              <a:t>Each player would have a small fighting band and a caravan of sick &amp; weak behind them.</a:t>
            </a:r>
          </a:p>
          <a:p>
            <a:r>
              <a:rPr lang="en-GB" dirty="0"/>
              <a:t>Camera would pan to show each player: His caravan, his warband, enemy warband, danger, escape!</a:t>
            </a:r>
          </a:p>
          <a:p>
            <a:r>
              <a:rPr lang="en-GB" dirty="0"/>
              <a:t>The players would fight to save their people from the danger (only 1 caravan can escape)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FA7CB-5342-4D18-9E87-C7E589A70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4491037"/>
            <a:ext cx="4762500" cy="2028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79581-D0BE-4808-9056-51500AEF4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9" y="4440763"/>
            <a:ext cx="2786062" cy="20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3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4D98-5567-49C9-9814-023C5728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Empathy idea abandoned due to it being too 	much of a challenge for a solo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56BCF-9D34-4701-851C-B4AF3CB9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66900"/>
            <a:ext cx="8915400" cy="4991100"/>
          </a:xfrm>
        </p:spPr>
      </p:pic>
    </p:spTree>
    <p:extLst>
      <p:ext uri="{BB962C8B-B14F-4D97-AF65-F5344CB8AC3E}">
        <p14:creationId xmlns:p14="http://schemas.microsoft.com/office/powerpoint/2010/main" val="665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169</Words>
  <Application>Microsoft Office PowerPoint</Application>
  <PresentationFormat>Widescreen</PresentationFormat>
  <Paragraphs>22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Players do not fight!</vt:lpstr>
      <vt:lpstr>Player 1 Skill      Player 2 Skill</vt:lpstr>
      <vt:lpstr>Meaningful choice:</vt:lpstr>
      <vt:lpstr> Fiero &amp; Schadenfreude remain, empathy abandoned</vt:lpstr>
      <vt:lpstr>Empathy idea abandoned due to it being too  much of a challenge for a solo project</vt:lpstr>
      <vt:lpstr>        Aestetics:</vt:lpstr>
      <vt:lpstr>I take full responsibility of the project’s current state and highly probably failure. If I make any excuses please slap 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vmirc</dc:creator>
  <cp:lastModifiedBy>vmirc</cp:lastModifiedBy>
  <cp:revision>5</cp:revision>
  <dcterms:created xsi:type="dcterms:W3CDTF">2018-04-17T05:49:36Z</dcterms:created>
  <dcterms:modified xsi:type="dcterms:W3CDTF">2018-04-17T06:19:39Z</dcterms:modified>
</cp:coreProperties>
</file>